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9958-D196-433C-BF4D-0426A611D4E2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6E2A-C983-4D18-A6B8-489604347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48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9958-D196-433C-BF4D-0426A611D4E2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6E2A-C983-4D18-A6B8-489604347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11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9958-D196-433C-BF4D-0426A611D4E2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6E2A-C983-4D18-A6B8-489604347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29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9958-D196-433C-BF4D-0426A611D4E2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6E2A-C983-4D18-A6B8-489604347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122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9958-D196-433C-BF4D-0426A611D4E2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6E2A-C983-4D18-A6B8-489604347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90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9958-D196-433C-BF4D-0426A611D4E2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6E2A-C983-4D18-A6B8-489604347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32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9958-D196-433C-BF4D-0426A611D4E2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6E2A-C983-4D18-A6B8-489604347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63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9958-D196-433C-BF4D-0426A611D4E2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6E2A-C983-4D18-A6B8-489604347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483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9958-D196-433C-BF4D-0426A611D4E2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6E2A-C983-4D18-A6B8-489604347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56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9958-D196-433C-BF4D-0426A611D4E2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6E2A-C983-4D18-A6B8-489604347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791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9958-D196-433C-BF4D-0426A611D4E2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6E2A-C983-4D18-A6B8-489604347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6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09958-D196-433C-BF4D-0426A611D4E2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6E2A-C983-4D18-A6B8-489604347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4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716" y="554182"/>
            <a:ext cx="11791666" cy="3906982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МЕДИАТИВНЫЕ ТЕХНОЛОГИИ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ОБРАЗОВАТЕЛЬНОМ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862945"/>
            <a:ext cx="10267666" cy="1565563"/>
          </a:xfrm>
        </p:spPr>
        <p:txBody>
          <a:bodyPr>
            <a:normAutofit/>
          </a:bodyPr>
          <a:lstStyle/>
          <a:p>
            <a:pPr algn="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Нургалиева Долорес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Абилдаевна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и.о. </a:t>
            </a:r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669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903" t="23246" r="17947" b="11847"/>
          <a:stretch/>
        </p:blipFill>
        <p:spPr>
          <a:xfrm>
            <a:off x="0" y="0"/>
            <a:ext cx="12091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90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567" t="19113" r="17836" b="18368"/>
          <a:stretch/>
        </p:blipFill>
        <p:spPr>
          <a:xfrm>
            <a:off x="-17734" y="0"/>
            <a:ext cx="12209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18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679" t="23270" r="17612" b="11623"/>
          <a:stretch/>
        </p:blipFill>
        <p:spPr>
          <a:xfrm>
            <a:off x="-24416" y="0"/>
            <a:ext cx="12216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14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791" t="21479" r="17836" b="140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99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903" t="28049" r="18172" b="843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29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903" t="22475" r="17947" b="13415"/>
          <a:stretch/>
        </p:blipFill>
        <p:spPr>
          <a:xfrm>
            <a:off x="13394" y="0"/>
            <a:ext cx="1217860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46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679" t="24466" r="17836" b="114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41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679" t="19090" r="17948" b="18193"/>
          <a:stretch/>
        </p:blipFill>
        <p:spPr>
          <a:xfrm>
            <a:off x="9316" y="0"/>
            <a:ext cx="121826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90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903" t="20483" r="18172" b="15604"/>
          <a:stretch/>
        </p:blipFill>
        <p:spPr>
          <a:xfrm>
            <a:off x="-35246" y="0"/>
            <a:ext cx="12227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21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127" t="25461" r="17836" b="9234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6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908" t="21401" r="18199" b="1461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9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15" t="23017" r="17948" b="12119"/>
          <a:stretch/>
        </p:blipFill>
        <p:spPr>
          <a:xfrm>
            <a:off x="-150124" y="0"/>
            <a:ext cx="12242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26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МЕДИАЦИЯ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процесс, в котором независимое третье лицо помогает конфликтующим участникам образовательного процесса (ученики между собой; ученики и учителя; учителя и родители; родители одних детей и родители других детей; учителя и представители администрации образовательного учреждения) понять друг друга, улучшить взаимодействие и принять взаимоприемлемое решение в возникшем конфликте.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Процедуры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школьной медиации «ученик-ученик» чаще всего проходят быстро и эффективно, так как дети открыты и искренни в проявлении своих эмоций. Другое дело, если конфликт касается учителя и ученика. Здесь учителя занимают оборонительную позицию: «Это вы с ним что-нибудь сделайте, со мной-то все в порядке». Используя в общении с детьми исключительно авторитарный стиль, учителя часто не думают о том, что в конфликте всегда участвуют две стороны, даже если одна из них «старше и умнее». Бывает инициируемая детьми процедура медиации получает резкий отказ со стороны педагогов и тем более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3642249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567" t="23668" r="18060" b="108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02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791" t="21479" r="17724" b="1301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89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908" t="21087" r="17670" b="14929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05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791" t="22697" r="17611" b="12197"/>
          <a:stretch/>
        </p:blipFill>
        <p:spPr>
          <a:xfrm>
            <a:off x="17195" y="0"/>
            <a:ext cx="12033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50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791" t="20683" r="17948" b="14012"/>
          <a:stretch/>
        </p:blipFill>
        <p:spPr>
          <a:xfrm>
            <a:off x="0" y="-3676"/>
            <a:ext cx="12191999" cy="686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423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13</Words>
  <Application>Microsoft Office PowerPoint</Application>
  <PresentationFormat>Широкоэкранный</PresentationFormat>
  <Paragraphs>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МЕДИАТИВНЫЕ ТЕХНОЛОГИИ В ОБРАЗОВАТЕЛЬНОМ ПРОСТРАНСТВЕ  </vt:lpstr>
      <vt:lpstr>Презентация PowerPoint</vt:lpstr>
      <vt:lpstr>Презентация PowerPoint</vt:lpstr>
      <vt:lpstr>ШКОЛЬНАЯ МЕДИАЦИЯ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МЕДИАТИВНЫЕ ТЕХНОЛОГИИ В ОБРАЗОВАТЕЛЬНОМ ПРОСТРАНСТВЕ  </dc:title>
  <dc:creator>User</dc:creator>
  <cp:lastModifiedBy>User</cp:lastModifiedBy>
  <cp:revision>12</cp:revision>
  <dcterms:created xsi:type="dcterms:W3CDTF">2023-07-19T11:56:07Z</dcterms:created>
  <dcterms:modified xsi:type="dcterms:W3CDTF">2023-07-19T12:25:58Z</dcterms:modified>
</cp:coreProperties>
</file>